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4" r:id="rId6"/>
    <p:sldId id="275" r:id="rId7"/>
    <p:sldId id="276" r:id="rId8"/>
    <p:sldId id="277" r:id="rId9"/>
    <p:sldId id="285" r:id="rId10"/>
    <p:sldId id="282" r:id="rId11"/>
    <p:sldId id="283" r:id="rId12"/>
    <p:sldId id="284" r:id="rId13"/>
    <p:sldId id="278" r:id="rId14"/>
    <p:sldId id="279" r:id="rId15"/>
    <p:sldId id="280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>
        <p:scale>
          <a:sx n="81" d="100"/>
          <a:sy n="81" d="100"/>
        </p:scale>
        <p:origin x="-1716" y="-5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993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61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67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409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276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006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048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00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269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429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297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9161C-3049-45BD-86C9-8D434CA6FEDF}" type="datetimeFigureOut">
              <a:rPr lang="en-US" smtClean="0"/>
              <a:pPr/>
              <a:t>6/19/2017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FBF6D-BA3A-46AA-A3D7-535DBD4A57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638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160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308" y="22468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LOGIN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3016" y="72236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2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308" y="22468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REGISTER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8523" y="71346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34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308" y="22468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USER PROFILE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4062" y="78013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1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948728"/>
            <a:ext cx="10058400" cy="565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656" y="260696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DASHBOARD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42188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6380" y="166910"/>
            <a:ext cx="116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EVENTS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9569" y="72236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75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6380" y="16691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LEADERBOARD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897" y="72236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321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48092" y="181420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MAP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2646" y="80889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089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58781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b="1" dirty="0"/>
          </a:p>
          <a:p>
            <a:pPr algn="ctr"/>
            <a:r>
              <a:rPr lang="en-IN" sz="4000" b="1" dirty="0" err="1" smtClean="0"/>
              <a:t>Fitude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505200"/>
            <a:ext cx="12192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							-</a:t>
            </a:r>
            <a:r>
              <a:rPr lang="en-US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Shravan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</a:t>
            </a:r>
          </a:p>
          <a:p>
            <a:pPr algn="ctr"/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								-</a:t>
            </a:r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Deeksha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 </a:t>
            </a:r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Pai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</a:t>
            </a:r>
          </a:p>
          <a:p>
            <a:pPr algn="ctr"/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						          -</a:t>
            </a:r>
            <a:r>
              <a:rPr lang="en-I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Megala</a:t>
            </a:r>
            <a:r>
              <a:rPr lang="en-I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J</a:t>
            </a:r>
            <a:endParaRPr lang="en-US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/>
              <a:t> </a:t>
            </a:r>
          </a:p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 </a:t>
            </a:r>
          </a:p>
          <a:p>
            <a:pPr algn="ctr"/>
            <a:r>
              <a:rPr lang="en-US" sz="2400" b="1" dirty="0" smtClean="0"/>
              <a:t>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6354505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4665" y="309093"/>
            <a:ext cx="10959921" cy="837063"/>
          </a:xfrm>
        </p:spPr>
        <p:txBody>
          <a:bodyPr/>
          <a:lstStyle/>
          <a:p>
            <a:pPr algn="l"/>
            <a:r>
              <a:rPr lang="en-US" dirty="0" smtClean="0">
                <a:latin typeface="Arial Rounded MT Bold" panose="020F0704030504030204" pitchFamily="34" charset="0"/>
              </a:rPr>
              <a:t>Table of Contents 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140" y="1266417"/>
            <a:ext cx="109599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GENERAL INTRODUCTION TO THE TOPIC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Introduction</a:t>
            </a: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PROJECT INITIALIZATION PHASE</a:t>
            </a:r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Background Study</a:t>
            </a:r>
          </a:p>
          <a:p>
            <a:endParaRPr lang="en-US" b="1" dirty="0" smtClean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PROJECT IMPLEMENTATION PHASE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Implementation and Framework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Progress made &amp; Remaining Work</a:t>
            </a:r>
          </a:p>
          <a:p>
            <a:endParaRPr lang="en-US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CONCLUSION</a:t>
            </a: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endParaRPr lang="en-US" b="1" dirty="0" smtClean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endParaRPr lang="en-US" b="1" dirty="0">
              <a:latin typeface="Bell MT" panose="02020503060305020303" pitchFamily="18" charset="0"/>
              <a:ea typeface="BatangChe" panose="02030609000101010101" pitchFamily="49" charset="-127"/>
            </a:endParaRPr>
          </a:p>
          <a:p>
            <a:r>
              <a:rPr lang="en-US" b="1" dirty="0" smtClean="0">
                <a:latin typeface="Bell MT" panose="02020503060305020303" pitchFamily="18" charset="0"/>
                <a:ea typeface="BatangChe" panose="02030609000101010101" pitchFamily="49" charset="-127"/>
              </a:rPr>
              <a:t> </a:t>
            </a:r>
            <a:endParaRPr lang="en-US" dirty="0">
              <a:latin typeface="Bell MT" panose="02020503060305020303" pitchFamily="18" charset="0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46954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3127" y="449105"/>
            <a:ext cx="173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LOGIN PAGE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694" y="1000088"/>
            <a:ext cx="3857625" cy="5670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04172" y="1000088"/>
            <a:ext cx="3857625" cy="56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56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 STEP COUNT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933" y="1039722"/>
            <a:ext cx="3857625" cy="5689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00993" y="1039722"/>
            <a:ext cx="3864175" cy="56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88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 LEADERBOARD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2357" y="722361"/>
            <a:ext cx="3464536" cy="577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9982" y="722360"/>
            <a:ext cx="3487250" cy="577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3034" y="722360"/>
            <a:ext cx="3417644" cy="57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77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0924" y="260695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033" y="593406"/>
            <a:ext cx="3857625" cy="5772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0695" y="593406"/>
            <a:ext cx="3857625" cy="57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33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USER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2357" y="949568"/>
            <a:ext cx="3857625" cy="52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9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1293" y="260696"/>
            <a:ext cx="271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  </a:t>
            </a:r>
            <a:r>
              <a:rPr lang="en-IN" sz="2400" b="1" dirty="0" smtClean="0"/>
              <a:t>WEB APP</a:t>
            </a:r>
            <a:endParaRPr lang="en-IN" sz="2400" b="1" dirty="0" smtClean="0"/>
          </a:p>
        </p:txBody>
      </p:sp>
      <p:pic>
        <p:nvPicPr>
          <p:cNvPr id="4" name="Content Placeholder 13" descr="person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4953" y="3309258"/>
            <a:ext cx="1138509" cy="1138509"/>
          </a:xfrm>
        </p:spPr>
      </p:pic>
      <p:sp>
        <p:nvSpPr>
          <p:cNvPr id="5" name="Snip Single Corner Rectangle 4"/>
          <p:cNvSpPr/>
          <p:nvPr/>
        </p:nvSpPr>
        <p:spPr>
          <a:xfrm>
            <a:off x="4206239" y="1789612"/>
            <a:ext cx="809898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IN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4306388" y="4410891"/>
            <a:ext cx="87956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IN" dirty="0"/>
          </a:p>
        </p:txBody>
      </p:sp>
      <p:sp>
        <p:nvSpPr>
          <p:cNvPr id="7" name="Snip Single Corner Rectangle 6"/>
          <p:cNvSpPr/>
          <p:nvPr/>
        </p:nvSpPr>
        <p:spPr>
          <a:xfrm>
            <a:off x="6291942" y="740227"/>
            <a:ext cx="1075509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</a:t>
            </a:r>
            <a:endParaRPr lang="en-IN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7990113" y="1537063"/>
            <a:ext cx="1140824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Leaderboard</a:t>
            </a:r>
            <a:endParaRPr lang="en-IN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8068491" y="3196047"/>
            <a:ext cx="106244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profile</a:t>
            </a:r>
            <a:endParaRPr lang="en-IN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8133805" y="4841966"/>
            <a:ext cx="97100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IN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6657701" y="5482046"/>
            <a:ext cx="95794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IN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10202091" y="3644537"/>
            <a:ext cx="1306286" cy="9274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8331" y="2403566"/>
            <a:ext cx="1227909" cy="1097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3213462" y="3878513"/>
            <a:ext cx="1136469" cy="863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42263" y="1097280"/>
            <a:ext cx="1293223" cy="940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912326" y="3559629"/>
            <a:ext cx="1436916" cy="39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>
            <a:off x="7367451" y="1236616"/>
            <a:ext cx="640080" cy="5007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  <a:endCxn id="9" idx="3"/>
          </p:cNvCxnSpPr>
          <p:nvPr/>
        </p:nvCxnSpPr>
        <p:spPr>
          <a:xfrm rot="16200000" flipH="1">
            <a:off x="8247016" y="2843348"/>
            <a:ext cx="666207" cy="391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1"/>
            <a:endCxn id="10" idx="3"/>
          </p:cNvCxnSpPr>
          <p:nvPr/>
        </p:nvCxnSpPr>
        <p:spPr>
          <a:xfrm rot="16200000" flipH="1">
            <a:off x="8282940" y="4505598"/>
            <a:ext cx="653142" cy="195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0"/>
          </p:cNvCxnSpPr>
          <p:nvPr/>
        </p:nvCxnSpPr>
        <p:spPr>
          <a:xfrm rot="10800000" flipV="1">
            <a:off x="7615647" y="5760719"/>
            <a:ext cx="483325" cy="2177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1"/>
          </p:cNvCxnSpPr>
          <p:nvPr/>
        </p:nvCxnSpPr>
        <p:spPr>
          <a:xfrm rot="16200000" flipH="1">
            <a:off x="5052059" y="3510641"/>
            <a:ext cx="3740333" cy="1850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6200000" flipV="1">
            <a:off x="9039498" y="2704012"/>
            <a:ext cx="1267097" cy="1058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>
            <a:off x="9130936" y="3692436"/>
            <a:ext cx="979715" cy="370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 flipV="1">
            <a:off x="9183189" y="4389119"/>
            <a:ext cx="1005840" cy="862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381897" y="3409406"/>
            <a:ext cx="1280160" cy="679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logout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 rot="16200000" flipV="1">
            <a:off x="5865223" y="4611189"/>
            <a:ext cx="1280160" cy="496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>
            <a:off x="5408024" y="2429691"/>
            <a:ext cx="1580605" cy="248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</p:cNvCxnSpPr>
          <p:nvPr/>
        </p:nvCxnSpPr>
        <p:spPr>
          <a:xfrm rot="10800000" flipV="1">
            <a:off x="6596743" y="2033452"/>
            <a:ext cx="1393370" cy="1506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25" idx="6"/>
          </p:cNvCxnSpPr>
          <p:nvPr/>
        </p:nvCxnSpPr>
        <p:spPr>
          <a:xfrm rot="10800000" flipV="1">
            <a:off x="6662057" y="3692436"/>
            <a:ext cx="1406434" cy="56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25" idx="5"/>
          </p:cNvCxnSpPr>
          <p:nvPr/>
        </p:nvCxnSpPr>
        <p:spPr>
          <a:xfrm rot="10800000">
            <a:off x="6474583" y="3989199"/>
            <a:ext cx="1659223" cy="1349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85954" y="11103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4193177" y="34094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IN" dirty="0"/>
          </a:p>
        </p:txBody>
      </p:sp>
      <p:cxnSp>
        <p:nvCxnSpPr>
          <p:cNvPr id="33" name="Straight Arrow Connector 32"/>
          <p:cNvCxnSpPr/>
          <p:nvPr/>
        </p:nvCxnSpPr>
        <p:spPr>
          <a:xfrm rot="5400000" flipH="1" flipV="1">
            <a:off x="4193177" y="2272937"/>
            <a:ext cx="2821578" cy="130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59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70</Words>
  <Application>Microsoft Office PowerPoint</Application>
  <PresentationFormat>Custom</PresentationFormat>
  <Paragraphs>57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Table of Contents 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Shravan</dc:creator>
  <cp:lastModifiedBy>h223488</cp:lastModifiedBy>
  <cp:revision>142</cp:revision>
  <dcterms:created xsi:type="dcterms:W3CDTF">2017-04-05T16:51:31Z</dcterms:created>
  <dcterms:modified xsi:type="dcterms:W3CDTF">2017-06-19T04:17:23Z</dcterms:modified>
</cp:coreProperties>
</file>